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uce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3143" y="2816911"/>
            <a:ext cx="1276171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FF0000"/>
                </a:solidFill>
                <a:latin typeface="Open Sauce"/>
                <a:ea typeface="Open Sauce"/>
                <a:cs typeface="Open Sauce"/>
                <a:sym typeface="Open Sauce"/>
              </a:rPr>
              <a:t>Online Casino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" t="0" r="-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62701" y="3971506"/>
            <a:ext cx="11301259" cy="5904908"/>
          </a:xfrm>
          <a:custGeom>
            <a:avLst/>
            <a:gdLst/>
            <a:ahLst/>
            <a:cxnLst/>
            <a:rect r="r" b="b" t="t" l="l"/>
            <a:pathLst>
              <a:path h="5904908" w="11301259">
                <a:moveTo>
                  <a:pt x="0" y="0"/>
                </a:moveTo>
                <a:lnTo>
                  <a:pt x="11301259" y="0"/>
                </a:lnTo>
                <a:lnTo>
                  <a:pt x="11301259" y="5904908"/>
                </a:lnTo>
                <a:lnTo>
                  <a:pt x="0" y="5904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591" y="331049"/>
            <a:ext cx="565412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E500"/>
                </a:solidFill>
                <a:latin typeface="Open Sauce"/>
                <a:ea typeface="Open Sauce"/>
                <a:cs typeface="Open Sauce"/>
                <a:sym typeface="Open Sauce"/>
              </a:rPr>
              <a:t>Projekt készítői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8591" y="1419108"/>
            <a:ext cx="5974110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2400FF"/>
                </a:solidFill>
                <a:latin typeface="Open Sauce"/>
                <a:ea typeface="Open Sauce"/>
                <a:cs typeface="Open Sauce"/>
                <a:sym typeface="Open Sauce"/>
              </a:rPr>
              <a:t>Élő Zalán László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591" y="3663007"/>
            <a:ext cx="465980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Roncz Olivér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591" y="2507167"/>
            <a:ext cx="7073652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DB00FF"/>
                </a:solidFill>
                <a:latin typeface="Open Sauce"/>
                <a:ea typeface="Open Sauce"/>
                <a:cs typeface="Open Sauce"/>
                <a:sym typeface="Open Sauce"/>
              </a:rPr>
              <a:t>Reinhardt Benjamin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01110" y="2507167"/>
            <a:ext cx="614183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 strike="noStrike" u="none">
                <a:solidFill>
                  <a:srgbClr val="FFE500"/>
                </a:solidFill>
                <a:latin typeface="Open Sauce"/>
                <a:ea typeface="Open Sauce"/>
                <a:cs typeface="Open Sauce"/>
                <a:sym typeface="Open Sauce"/>
              </a:rPr>
              <a:t>Főoldal kinézete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7364" y="780762"/>
            <a:ext cx="5513771" cy="2925245"/>
          </a:xfrm>
          <a:custGeom>
            <a:avLst/>
            <a:gdLst/>
            <a:ahLst/>
            <a:cxnLst/>
            <a:rect r="r" b="b" t="t" l="l"/>
            <a:pathLst>
              <a:path h="2925245" w="5513771">
                <a:moveTo>
                  <a:pt x="0" y="0"/>
                </a:moveTo>
                <a:lnTo>
                  <a:pt x="5513771" y="0"/>
                </a:lnTo>
                <a:lnTo>
                  <a:pt x="5513771" y="2925245"/>
                </a:lnTo>
                <a:lnTo>
                  <a:pt x="0" y="292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84249" y="3207774"/>
            <a:ext cx="4988833" cy="2806219"/>
          </a:xfrm>
          <a:custGeom>
            <a:avLst/>
            <a:gdLst/>
            <a:ahLst/>
            <a:cxnLst/>
            <a:rect r="r" b="b" t="t" l="l"/>
            <a:pathLst>
              <a:path h="2806219" w="4988833">
                <a:moveTo>
                  <a:pt x="0" y="0"/>
                </a:moveTo>
                <a:lnTo>
                  <a:pt x="4988833" y="0"/>
                </a:lnTo>
                <a:lnTo>
                  <a:pt x="4988833" y="2806219"/>
                </a:lnTo>
                <a:lnTo>
                  <a:pt x="0" y="28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24453" y="4968490"/>
            <a:ext cx="4365270" cy="2913818"/>
          </a:xfrm>
          <a:custGeom>
            <a:avLst/>
            <a:gdLst/>
            <a:ahLst/>
            <a:cxnLst/>
            <a:rect r="r" b="b" t="t" l="l"/>
            <a:pathLst>
              <a:path h="2913818" w="4365270">
                <a:moveTo>
                  <a:pt x="0" y="0"/>
                </a:moveTo>
                <a:lnTo>
                  <a:pt x="4365270" y="0"/>
                </a:lnTo>
                <a:lnTo>
                  <a:pt x="4365270" y="2913818"/>
                </a:lnTo>
                <a:lnTo>
                  <a:pt x="0" y="291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98787" y="6425399"/>
            <a:ext cx="4874295" cy="3043864"/>
          </a:xfrm>
          <a:custGeom>
            <a:avLst/>
            <a:gdLst/>
            <a:ahLst/>
            <a:cxnLst/>
            <a:rect r="r" b="b" t="t" l="l"/>
            <a:pathLst>
              <a:path h="3043864" w="4874295">
                <a:moveTo>
                  <a:pt x="0" y="0"/>
                </a:moveTo>
                <a:lnTo>
                  <a:pt x="4874295" y="0"/>
                </a:lnTo>
                <a:lnTo>
                  <a:pt x="4874295" y="3043863"/>
                </a:lnTo>
                <a:lnTo>
                  <a:pt x="0" y="3043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8728" y="361484"/>
            <a:ext cx="497993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FFFF"/>
                </a:solidFill>
                <a:latin typeface="Open Sauce"/>
                <a:ea typeface="Open Sauce"/>
                <a:cs typeface="Open Sauce"/>
                <a:sym typeface="Open Sauce"/>
              </a:rPr>
              <a:t>Játék típusok: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3225" y="3591707"/>
            <a:ext cx="366786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BlackJack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34284" y="6311099"/>
            <a:ext cx="1485751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Slot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2260" y="4949022"/>
            <a:ext cx="314979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Roulette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8728" y="2229630"/>
            <a:ext cx="5376862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Chicken Cross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0876" y="505269"/>
            <a:ext cx="5218010" cy="9276462"/>
          </a:xfrm>
          <a:custGeom>
            <a:avLst/>
            <a:gdLst/>
            <a:ahLst/>
            <a:cxnLst/>
            <a:rect r="r" b="b" t="t" l="l"/>
            <a:pathLst>
              <a:path h="9276462" w="5218010">
                <a:moveTo>
                  <a:pt x="0" y="0"/>
                </a:moveTo>
                <a:lnTo>
                  <a:pt x="5218010" y="0"/>
                </a:lnTo>
                <a:lnTo>
                  <a:pt x="5218010" y="9276462"/>
                </a:lnTo>
                <a:lnTo>
                  <a:pt x="0" y="9276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05775" y="4225807"/>
            <a:ext cx="9153525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 strike="noStrike" u="none">
                <a:solidFill>
                  <a:srgbClr val="00FFFF"/>
                </a:solidFill>
                <a:latin typeface="Open Sauce"/>
                <a:ea typeface="Open Sauce"/>
                <a:cs typeface="Open Sauce"/>
                <a:sym typeface="Open Sauce"/>
              </a:rPr>
              <a:t>Hagyományos BlackJack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9616" y="3329033"/>
            <a:ext cx="11301259" cy="5721262"/>
          </a:xfrm>
          <a:custGeom>
            <a:avLst/>
            <a:gdLst/>
            <a:ahLst/>
            <a:cxnLst/>
            <a:rect r="r" b="b" t="t" l="l"/>
            <a:pathLst>
              <a:path h="5721262" w="11301259">
                <a:moveTo>
                  <a:pt x="0" y="0"/>
                </a:moveTo>
                <a:lnTo>
                  <a:pt x="11301259" y="0"/>
                </a:lnTo>
                <a:lnTo>
                  <a:pt x="11301259" y="5721262"/>
                </a:lnTo>
                <a:lnTo>
                  <a:pt x="0" y="5721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56288" y="431659"/>
            <a:ext cx="5775424" cy="189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1"/>
              </a:lnSpc>
              <a:spcBef>
                <a:spcPct val="0"/>
              </a:spcBef>
            </a:pPr>
            <a:r>
              <a:rPr lang="en-US" sz="11001" strike="noStrike" u="none">
                <a:solidFill>
                  <a:srgbClr val="FF0000"/>
                </a:solidFill>
                <a:latin typeface="Open Sauce"/>
                <a:ea typeface="Open Sauce"/>
                <a:cs typeface="Open Sauce"/>
                <a:sym typeface="Open Sauce"/>
              </a:rPr>
              <a:t>Roulette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068" y="573968"/>
            <a:ext cx="8590179" cy="5852059"/>
          </a:xfrm>
          <a:custGeom>
            <a:avLst/>
            <a:gdLst/>
            <a:ahLst/>
            <a:cxnLst/>
            <a:rect r="r" b="b" t="t" l="l"/>
            <a:pathLst>
              <a:path h="5852059" w="8590179">
                <a:moveTo>
                  <a:pt x="0" y="0"/>
                </a:moveTo>
                <a:lnTo>
                  <a:pt x="8590179" y="0"/>
                </a:lnTo>
                <a:lnTo>
                  <a:pt x="8590179" y="5852060"/>
                </a:lnTo>
                <a:lnTo>
                  <a:pt x="0" y="585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6193" y="1028700"/>
            <a:ext cx="8777486" cy="5566570"/>
            <a:chOff x="0" y="0"/>
            <a:chExt cx="2311766" cy="14660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1766" cy="1466093"/>
            </a:xfrm>
            <a:custGeom>
              <a:avLst/>
              <a:gdLst/>
              <a:ahLst/>
              <a:cxnLst/>
              <a:rect r="r" b="b" t="t" l="l"/>
              <a:pathLst>
                <a:path h="1466093" w="2311766">
                  <a:moveTo>
                    <a:pt x="0" y="0"/>
                  </a:moveTo>
                  <a:lnTo>
                    <a:pt x="2311766" y="0"/>
                  </a:lnTo>
                  <a:lnTo>
                    <a:pt x="2311766" y="1466093"/>
                  </a:lnTo>
                  <a:lnTo>
                    <a:pt x="0" y="1466093"/>
                  </a:ln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11766" cy="1504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254496" y="7848706"/>
            <a:ext cx="18542496" cy="207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385" indent="-647693" lvl="1">
              <a:lnSpc>
                <a:spcPts val="8399"/>
              </a:lnSpc>
              <a:buFont typeface="Arial"/>
              <a:buChar char="•"/>
            </a:pPr>
            <a:r>
              <a:rPr lang="en-US" sz="5999">
                <a:solidFill>
                  <a:srgbClr val="FF0000"/>
                </a:solidFill>
                <a:latin typeface="Open Sauce"/>
                <a:ea typeface="Open Sauce"/>
                <a:cs typeface="Open Sauce"/>
                <a:sym typeface="Open Sauce"/>
              </a:rPr>
              <a:t>A Tradicionális Slot</a:t>
            </a:r>
          </a:p>
          <a:p>
            <a:pPr algn="l" marL="1295385" indent="-647693" lvl="1">
              <a:lnSpc>
                <a:spcPts val="8399"/>
              </a:lnSpc>
              <a:buFont typeface="Arial"/>
              <a:buChar char="•"/>
            </a:pPr>
            <a:r>
              <a:rPr lang="en-US" sz="5999">
                <a:solidFill>
                  <a:srgbClr val="FF0000"/>
                </a:solidFill>
                <a:latin typeface="Open Sauce"/>
                <a:ea typeface="Open Sauce"/>
                <a:cs typeface="Open Sauce"/>
                <a:sym typeface="Open Sauce"/>
              </a:rPr>
              <a:t>Nagyobb a tét nagyobb a nyeremény 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02945" y="1076711"/>
            <a:ext cx="8535413" cy="526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8"/>
              </a:lnSpc>
            </a:pPr>
            <a:r>
              <a:rPr lang="en-US" sz="6020">
                <a:solidFill>
                  <a:srgbClr val="00BF63"/>
                </a:solidFill>
                <a:latin typeface="Open Sauce"/>
                <a:ea typeface="Open Sauce"/>
                <a:cs typeface="Open Sauce"/>
                <a:sym typeface="Open Sauce"/>
              </a:rPr>
              <a:t>Részei:</a:t>
            </a:r>
          </a:p>
          <a:p>
            <a:pPr algn="l" marL="1299869" indent="-649934" lvl="1">
              <a:lnSpc>
                <a:spcPts val="8428"/>
              </a:lnSpc>
              <a:buFont typeface="Arial"/>
              <a:buChar char="•"/>
            </a:pPr>
            <a:r>
              <a:rPr lang="en-US" sz="6020">
                <a:solidFill>
                  <a:srgbClr val="00BF63"/>
                </a:solidFill>
                <a:latin typeface="Open Sauce"/>
                <a:ea typeface="Open Sauce"/>
                <a:cs typeface="Open Sauce"/>
                <a:sym typeface="Open Sauce"/>
              </a:rPr>
              <a:t>Spin button</a:t>
            </a:r>
          </a:p>
          <a:p>
            <a:pPr algn="l" marL="1299869" indent="-649934" lvl="1">
              <a:lnSpc>
                <a:spcPts val="8428"/>
              </a:lnSpc>
              <a:buFont typeface="Arial"/>
              <a:buChar char="•"/>
            </a:pPr>
            <a:r>
              <a:rPr lang="en-US" sz="6020">
                <a:solidFill>
                  <a:srgbClr val="00BF63"/>
                </a:solidFill>
                <a:latin typeface="Open Sauce"/>
                <a:ea typeface="Open Sauce"/>
                <a:cs typeface="Open Sauce"/>
                <a:sym typeface="Open Sauce"/>
              </a:rPr>
              <a:t>Tét növelő</a:t>
            </a:r>
          </a:p>
          <a:p>
            <a:pPr algn="l" marL="1299869" indent="-649934" lvl="1">
              <a:lnSpc>
                <a:spcPts val="8428"/>
              </a:lnSpc>
              <a:buFont typeface="Arial"/>
              <a:buChar char="•"/>
            </a:pPr>
            <a:r>
              <a:rPr lang="en-US" sz="6020">
                <a:solidFill>
                  <a:srgbClr val="00BF63"/>
                </a:solidFill>
                <a:latin typeface="Open Sauce"/>
                <a:ea typeface="Open Sauce"/>
                <a:cs typeface="Open Sauce"/>
                <a:sym typeface="Open Sauce"/>
              </a:rPr>
              <a:t>Nyeremény kijelzés</a:t>
            </a:r>
          </a:p>
          <a:p>
            <a:pPr algn="l" marL="1299869" indent="-649934" lvl="1">
              <a:lnSpc>
                <a:spcPts val="8428"/>
              </a:lnSpc>
              <a:buFont typeface="Arial"/>
              <a:buChar char="•"/>
            </a:pPr>
            <a:r>
              <a:rPr lang="en-US" sz="6020">
                <a:solidFill>
                  <a:srgbClr val="00BF63"/>
                </a:solidFill>
                <a:latin typeface="Open Sauce"/>
                <a:ea typeface="Open Sauce"/>
                <a:cs typeface="Open Sauce"/>
                <a:sym typeface="Open Sauce"/>
              </a:rPr>
              <a:t>Egyenleg kijelzés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0" b="-2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59251" y="171208"/>
            <a:ext cx="7169497" cy="136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4AFF00"/>
                </a:solidFill>
                <a:latin typeface="Open Sauce"/>
                <a:ea typeface="Open Sauce"/>
                <a:cs typeface="Open Sauce"/>
                <a:sym typeface="Open Sauce"/>
              </a:rPr>
              <a:t>Chicken Cross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56317" y="6045205"/>
            <a:ext cx="2749153" cy="136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sz="7999" strike="noStrike" u="none">
                <a:solidFill>
                  <a:srgbClr val="4AFF00"/>
                </a:solidFill>
                <a:latin typeface="Open Sauce"/>
                <a:ea typeface="Open Sauce"/>
                <a:cs typeface="Open Sauce"/>
                <a:sym typeface="Open Sauce"/>
              </a:rPr>
              <a:t>Játék: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03487" y="7337435"/>
            <a:ext cx="992624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4AFF00"/>
                </a:solidFill>
                <a:latin typeface="Open Sauce"/>
                <a:ea typeface="Open Sauce"/>
                <a:cs typeface="Open Sauce"/>
                <a:sym typeface="Open Sauce"/>
              </a:rPr>
              <a:t>Minden lépés után nagyobb a szorzó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4AFF00"/>
                </a:solidFill>
                <a:latin typeface="Open Sauce"/>
                <a:ea typeface="Open Sauce"/>
                <a:cs typeface="Open Sauce"/>
                <a:sym typeface="Open Sauce"/>
              </a:rPr>
              <a:t>Mennyit mer bevállalni a játékos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7286" y="3923663"/>
            <a:ext cx="9813429" cy="121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0029FF"/>
                </a:solidFill>
                <a:latin typeface="Open Sauce"/>
                <a:ea typeface="Open Sauce"/>
                <a:cs typeface="Open Sauce"/>
                <a:sym typeface="Open Sauce"/>
              </a:rPr>
              <a:t>Köszönjük a figyelmet!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DAGc6W8jAd0</dc:identifier>
  <dcterms:modified xsi:type="dcterms:W3CDTF">2011-08-01T06:04:30Z</dcterms:modified>
  <cp:revision>1</cp:revision>
  <dc:title>Online Cassino</dc:title>
</cp:coreProperties>
</file>